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50" r:id="rId9"/>
    <p:sldId id="534" r:id="rId10"/>
    <p:sldId id="549" r:id="rId11"/>
    <p:sldId id="538" r:id="rId12"/>
    <p:sldId id="532" r:id="rId13"/>
    <p:sldId id="548" r:id="rId14"/>
    <p:sldId id="530" r:id="rId15"/>
    <p:sldId id="547" r:id="rId16"/>
    <p:sldId id="541" r:id="rId17"/>
    <p:sldId id="535" r:id="rId18"/>
    <p:sldId id="542" r:id="rId19"/>
    <p:sldId id="527" r:id="rId20"/>
    <p:sldId id="546" r:id="rId21"/>
    <p:sldId id="528" r:id="rId22"/>
    <p:sldId id="529" r:id="rId23"/>
    <p:sldId id="543" r:id="rId24"/>
    <p:sldId id="544" r:id="rId25"/>
    <p:sldId id="545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883AA-8B31-4E94-BB5D-65C8578D3134}" v="22" dt="2023-02-12T13:05:24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0" autoAdjust="0"/>
    <p:restoredTop sz="82128" autoAdjust="0"/>
  </p:normalViewPr>
  <p:slideViewPr>
    <p:cSldViewPr snapToGrid="0">
      <p:cViewPr varScale="1">
        <p:scale>
          <a:sx n="56" d="100"/>
          <a:sy n="56" d="100"/>
        </p:scale>
        <p:origin x="1048" y="40"/>
      </p:cViewPr>
      <p:guideLst/>
    </p:cSldViewPr>
  </p:slideViewPr>
  <p:outlineViewPr>
    <p:cViewPr>
      <p:scale>
        <a:sx n="33" d="100"/>
        <a:sy n="33" d="100"/>
      </p:scale>
      <p:origin x="0" y="-6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  <pc:spChg chg="mod">
          <ac:chgData name="Gerth Stølting Brodal" userId="04ef4784-6591-4f86-a140-f5c3b108582a" providerId="ADAL" clId="{460A237A-5155-4C40-81BF-09B00622EDA0}" dt="2022-02-16T08:35:35.944" v="1089" actId="20577"/>
          <ac:spMkLst>
            <pc:docMk/>
            <pc:sldMk cId="2272007600" sldId="530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  <pc:spChg chg="mod">
          <ac:chgData name="Gerth Stølting Brodal" userId="04ef4784-6591-4f86-a140-f5c3b108582a" providerId="ADAL" clId="{460A237A-5155-4C40-81BF-09B00622EDA0}" dt="2022-02-13T14:54:12.039" v="23" actId="20577"/>
          <ac:spMkLst>
            <pc:docMk/>
            <pc:sldMk cId="3433984162" sldId="53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  <pc:graphicFrameChg chg="modGraphic">
          <ac:chgData name="Gerth Stølting Brodal" userId="04ef4784-6591-4f86-a140-f5c3b108582a" providerId="ADAL" clId="{460A237A-5155-4C40-81BF-09B00622EDA0}" dt="2022-02-13T14:54:18.737" v="25" actId="20577"/>
          <ac:graphicFrameMkLst>
            <pc:docMk/>
            <pc:sldMk cId="2748474114" sldId="538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  <pc:graphicFrameChg chg="modGraphic">
          <ac:chgData name="Gerth Stølting Brodal" userId="04ef4784-6591-4f86-a140-f5c3b108582a" providerId="ADAL" clId="{460A237A-5155-4C40-81BF-09B00622EDA0}" dt="2022-02-13T19:07:30.150" v="385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  <pc:spChg chg="mod">
          <ac:chgData name="Gerth Stølting Brodal" userId="04ef4784-6591-4f86-a140-f5c3b108582a" providerId="ADAL" clId="{460A237A-5155-4C40-81BF-09B00622EDA0}" dt="2022-02-13T16:47:55.275" v="76" actId="5793"/>
          <ac:spMkLst>
            <pc:docMk/>
            <pc:sldMk cId="2350648138" sldId="547"/>
            <ac:spMk id="2" creationId="{98435EA8-1B7F-4335-8445-4DA60BE8C382}"/>
          </ac:spMkLst>
        </pc:spChg>
        <pc:spChg chg="del">
          <ac:chgData name="Gerth Stølting Brodal" userId="04ef4784-6591-4f86-a140-f5c3b108582a" providerId="ADAL" clId="{460A237A-5155-4C40-81BF-09B00622EDA0}" dt="2022-02-13T16:48:07.939" v="78" actId="478"/>
          <ac:spMkLst>
            <pc:docMk/>
            <pc:sldMk cId="2350648138" sldId="547"/>
            <ac:spMk id="3" creationId="{DAF0FEA0-68F3-4A88-8B90-3A3DFCD5FF8E}"/>
          </ac:spMkLst>
        </pc:spChg>
        <pc:graphicFrameChg chg="add mod modGraphic">
          <ac:chgData name="Gerth Stølting Brodal" userId="04ef4784-6591-4f86-a140-f5c3b108582a" providerId="ADAL" clId="{460A237A-5155-4C40-81BF-09B00622EDA0}" dt="2022-02-13T16:56:13.319" v="125" actId="948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  <pc:spChg chg="mod">
          <ac:chgData name="Gerth Stølting Brodal" userId="04ef4784-6591-4f86-a140-f5c3b108582a" providerId="ADAL" clId="{460A237A-5155-4C40-81BF-09B00622EDA0}" dt="2022-02-16T08:22:54.426" v="858" actId="14100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460A237A-5155-4C40-81BF-09B00622EDA0}" dt="2022-02-16T08:23:05.503" v="860" actId="1076"/>
          <ac:spMkLst>
            <pc:docMk/>
            <pc:sldMk cId="1615060130" sldId="548"/>
            <ac:spMk id="3" creationId="{00000000-0000-0000-0000-000000000000}"/>
          </ac:spMkLst>
        </pc:spChg>
        <pc:graphicFrameChg chg="mod modGraphic">
          <ac:chgData name="Gerth Stølting Brodal" userId="04ef4784-6591-4f86-a140-f5c3b108582a" providerId="ADAL" clId="{460A237A-5155-4C40-81BF-09B00622EDA0}" dt="2022-02-16T08:22:59.132" v="859" actId="1076"/>
          <ac:graphicFrameMkLst>
            <pc:docMk/>
            <pc:sldMk cId="1615060130" sldId="548"/>
            <ac:graphicFrameMk id="4" creationId="{00000000-0000-0000-0000-000000000000}"/>
          </ac:graphicFrameMkLst>
        </pc:graphicFrameChg>
        <pc:graphicFrameChg chg="add mod modGraphic">
          <ac:chgData name="Gerth Stølting Brodal" userId="04ef4784-6591-4f86-a140-f5c3b108582a" providerId="ADAL" clId="{460A237A-5155-4C40-81BF-09B00622EDA0}" dt="2022-02-16T08:26:21.536" v="990" actId="20577"/>
          <ac:graphicFrameMkLst>
            <pc:docMk/>
            <pc:sldMk cId="1615060130" sldId="548"/>
            <ac:graphicFrameMk id="5" creationId="{9EB59230-37E6-46B0-AD4F-144E9FE1BF20}"/>
          </ac:graphicFrameMkLst>
        </pc:graphicFrameChg>
        <pc:picChg chg="add mod">
          <ac:chgData name="Gerth Stølting Brodal" userId="04ef4784-6591-4f86-a140-f5c3b108582a" providerId="ADAL" clId="{460A237A-5155-4C40-81BF-09B00622EDA0}" dt="2022-02-16T08:35:04.821" v="1088" actId="1038"/>
          <ac:picMkLst>
            <pc:docMk/>
            <pc:sldMk cId="1615060130" sldId="548"/>
            <ac:picMk id="6" creationId="{0D6983D0-04FA-4A4B-BF04-883BB3290030}"/>
          </ac:picMkLst>
        </pc:picChg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2T13:37:47.986" v="1269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  <pc:spChg chg="mod">
          <ac:chgData name="Gerth Stølting Brodal" userId="04ef4784-6591-4f86-a140-f5c3b108582a" providerId="ADAL" clId="{C4E883AA-8B31-4E94-BB5D-65C8578D3134}" dt="2023-02-11T20:57:39.227" v="525" actId="114"/>
          <ac:spMkLst>
            <pc:docMk/>
            <pc:sldMk cId="2464975323" sldId="494"/>
            <ac:spMk id="6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56.521" v="527" actId="114"/>
          <ac:spMkLst>
            <pc:docMk/>
            <pc:sldMk cId="2464975323" sldId="494"/>
            <ac:spMk id="17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49.462" v="526" actId="114"/>
          <ac:spMkLst>
            <pc:docMk/>
            <pc:sldMk cId="2464975323" sldId="494"/>
            <ac:spMk id="24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  <pc:graphicFrameChg chg="modGraphic">
          <ac:chgData name="Gerth Stølting Brodal" userId="04ef4784-6591-4f86-a140-f5c3b108582a" providerId="ADAL" clId="{C4E883AA-8B31-4E94-BB5D-65C8578D3134}" dt="2023-02-11T20:48:13.488" v="518" actId="207"/>
          <ac:graphicFrameMkLst>
            <pc:docMk/>
            <pc:sldMk cId="3081601715" sldId="528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  <pc:graphicFrameChg chg="modGraphic">
          <ac:chgData name="Gerth Stølting Brodal" userId="04ef4784-6591-4f86-a140-f5c3b108582a" providerId="ADAL" clId="{C4E883AA-8B31-4E94-BB5D-65C8578D3134}" dt="2023-02-11T20:40:52.990" v="438" actId="20577"/>
          <ac:graphicFrameMkLst>
            <pc:docMk/>
            <pc:sldMk cId="2272007600" sldId="530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C4E883AA-8B31-4E94-BB5D-65C8578D3134}" dt="2023-02-12T12:29:15.485" v="845" actId="20577"/>
          <ac:spMkLst>
            <pc:docMk/>
            <pc:sldMk cId="2260976275" sldId="534"/>
            <ac:spMk id="2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  <pc:spChg chg="mod">
          <ac:chgData name="Gerth Stølting Brodal" userId="04ef4784-6591-4f86-a140-f5c3b108582a" providerId="ADAL" clId="{C4E883AA-8B31-4E94-BB5D-65C8578D3134}" dt="2023-02-12T11:58:13.516" v="629" actId="20577"/>
          <ac:spMkLst>
            <pc:docMk/>
            <pc:sldMk cId="76843751" sldId="537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02:05.949" v="670" actId="20577"/>
          <ac:spMkLst>
            <pc:docMk/>
            <pc:sldMk cId="76843751" sldId="537"/>
            <ac:spMk id="5" creationId="{07F74626-77DB-727B-AD93-8386755650D5}"/>
          </ac:spMkLst>
        </pc:spChg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  <pc:spChg chg="mod">
          <ac:chgData name="Gerth Stølting Brodal" userId="04ef4784-6591-4f86-a140-f5c3b108582a" providerId="ADAL" clId="{C4E883AA-8B31-4E94-BB5D-65C8578D3134}" dt="2023-02-12T12:27:00.596" v="838" actId="14100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  <pc:spChg chg="mod">
          <ac:chgData name="Gerth Stølting Brodal" userId="04ef4784-6591-4f86-a140-f5c3b108582a" providerId="ADAL" clId="{C4E883AA-8B31-4E94-BB5D-65C8578D3134}" dt="2023-02-11T20:55:38.429" v="522" actId="207"/>
          <ac:spMkLst>
            <pc:docMk/>
            <pc:sldMk cId="3544109397" sldId="544"/>
            <ac:spMk id="3" creationId="{00000000-0000-0000-0000-000000000000}"/>
          </ac:spMkLst>
        </pc:spChg>
        <pc:graphicFrameChg chg="modGraphic">
          <ac:chgData name="Gerth Stølting Brodal" userId="04ef4784-6591-4f86-a140-f5c3b108582a" providerId="ADAL" clId="{C4E883AA-8B31-4E94-BB5D-65C8578D3134}" dt="2023-02-11T20:55:53.969" v="524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C4E883AA-8B31-4E94-BB5D-65C8578D3134}" dt="2023-02-12T13:15:06.248" v="1118" actId="27636"/>
        <pc:sldMkLst>
          <pc:docMk/>
          <pc:sldMk cId="1615060130" sldId="548"/>
        </pc:sldMkLst>
        <pc:spChg chg="mod">
          <ac:chgData name="Gerth Stølting Brodal" userId="04ef4784-6591-4f86-a140-f5c3b108582a" providerId="ADAL" clId="{C4E883AA-8B31-4E94-BB5D-65C8578D3134}" dt="2023-02-11T20:38:16.647" v="431" actId="1076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2T13:15:06.248" v="1118" actId="27636"/>
          <ac:spMkLst>
            <pc:docMk/>
            <pc:sldMk cId="1615060130" sldId="548"/>
            <ac:spMk id="3" creationId="{00000000-0000-0000-0000-000000000000}"/>
          </ac:spMkLst>
        </pc:spChg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  <pc:spChg chg="mod">
          <ac:chgData name="Gerth Stølting Brodal" userId="04ef4784-6591-4f86-a140-f5c3b108582a" providerId="ADAL" clId="{C4E883AA-8B31-4E94-BB5D-65C8578D3134}" dt="2023-02-11T20:26:57.055" v="329" actId="20577"/>
          <ac:spMkLst>
            <pc:docMk/>
            <pc:sldMk cId="1013106258" sldId="549"/>
            <ac:spMk id="2" creationId="{00000000-0000-0000-0000-000000000000}"/>
          </ac:spMkLst>
        </pc:spChg>
        <pc:spChg chg="del mod">
          <ac:chgData name="Gerth Stølting Brodal" userId="04ef4784-6591-4f86-a140-f5c3b108582a" providerId="ADAL" clId="{C4E883AA-8B31-4E94-BB5D-65C8578D3134}" dt="2023-02-11T20:26:12.114" v="318" actId="478"/>
          <ac:spMkLst>
            <pc:docMk/>
            <pc:sldMk cId="1013106258" sldId="549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38:23.399" v="900" actId="2711"/>
          <ac:spMkLst>
            <pc:docMk/>
            <pc:sldMk cId="1013106258" sldId="549"/>
            <ac:spMk id="3" creationId="{BA8A6A84-2DD0-66AC-A017-E3A4BE6A65AE}"/>
          </ac:spMkLst>
        </pc:spChg>
        <pc:spChg chg="add del mod">
          <ac:chgData name="Gerth Stølting Brodal" userId="04ef4784-6591-4f86-a140-f5c3b108582a" providerId="ADAL" clId="{C4E883AA-8B31-4E94-BB5D-65C8578D3134}" dt="2023-02-11T20:26:14.047" v="319" actId="478"/>
          <ac:spMkLst>
            <pc:docMk/>
            <pc:sldMk cId="1013106258" sldId="549"/>
            <ac:spMk id="9" creationId="{1B27CC53-0FD3-D6F8-02C6-6BD41BADD337}"/>
          </ac:spMkLst>
        </pc:spChg>
        <pc:graphicFrameChg chg="mod modGraphic">
          <ac:chgData name="Gerth Stølting Brodal" userId="04ef4784-6591-4f86-a140-f5c3b108582a" providerId="ADAL" clId="{C4E883AA-8B31-4E94-BB5D-65C8578D3134}" dt="2023-02-12T12:37:52.761" v="874" actId="1076"/>
          <ac:graphicFrameMkLst>
            <pc:docMk/>
            <pc:sldMk cId="1013106258" sldId="549"/>
            <ac:graphicFrameMk id="4" creationId="{00000000-0000-0000-0000-000000000000}"/>
          </ac:graphicFrameMkLst>
        </pc:graphicFrame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5" creationId="{00000000-0000-0000-0000-000000000000}"/>
          </ac:picMkLst>
        </pc:pic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6" creationId="{00000000-0000-0000-0000-000000000000}"/>
          </ac:picMkLst>
        </pc:picChg>
        <pc:picChg chg="add del mod">
          <ac:chgData name="Gerth Stølting Brodal" userId="04ef4784-6591-4f86-a140-f5c3b108582a" providerId="ADAL" clId="{C4E883AA-8B31-4E94-BB5D-65C8578D3134}" dt="2023-02-11T20:24:48.287" v="316" actId="478"/>
          <ac:picMkLst>
            <pc:docMk/>
            <pc:sldMk cId="1013106258" sldId="549"/>
            <ac:picMk id="7" creationId="{679C0FEA-21B5-4128-A39E-7051152A46C1}"/>
          </ac:picMkLst>
        </pc:picChg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  <pc:spChg chg="mod">
          <ac:chgData name="Gerth Stølting Brodal" userId="04ef4784-6591-4f86-a140-f5c3b108582a" providerId="ADAL" clId="{C4E883AA-8B31-4E94-BB5D-65C8578D3134}" dt="2023-02-12T12:56:29.642" v="950" actId="20577"/>
          <ac:spMkLst>
            <pc:docMk/>
            <pc:sldMk cId="3159633754" sldId="550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2T12:57:40.211" v="953" actId="478"/>
          <ac:spMkLst>
            <pc:docMk/>
            <pc:sldMk cId="3159633754" sldId="550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2T12:57:41.974" v="954" actId="478"/>
          <ac:spMkLst>
            <pc:docMk/>
            <pc:sldMk cId="3159633754" sldId="550"/>
            <ac:spMk id="6" creationId="{7F587335-A01F-F21C-0948-0A4646F6F11B}"/>
          </ac:spMkLst>
        </pc:spChg>
        <pc:graphicFrameChg chg="mod modGraphic">
          <ac:chgData name="Gerth Stølting Brodal" userId="04ef4784-6591-4f86-a140-f5c3b108582a" providerId="ADAL" clId="{C4E883AA-8B31-4E94-BB5D-65C8578D3134}" dt="2023-02-12T13:05:34.931" v="1105" actId="20577"/>
          <ac:graphicFrameMkLst>
            <pc:docMk/>
            <pc:sldMk cId="3159633754" sldId="550"/>
            <ac:graphicFrameMk id="4" creationId="{00000000-0000-0000-0000-000000000000}"/>
          </ac:graphicFrameMkLst>
        </pc:graphicFrameChg>
        <pc:picChg chg="add mod">
          <ac:chgData name="Gerth Stølting Brodal" userId="04ef4784-6591-4f86-a140-f5c3b108582a" providerId="ADAL" clId="{C4E883AA-8B31-4E94-BB5D-65C8578D3134}" dt="2023-02-12T13:00:41.288" v="1026" actId="1076"/>
          <ac:picMkLst>
            <pc:docMk/>
            <pc:sldMk cId="3159633754" sldId="550"/>
            <ac:picMk id="7" creationId="{40AEB64D-4B8F-7810-4B47-654ED7CAD1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r>
              <a:rPr lang="da-DK" dirty="0"/>
              <a:t>=&gt; </a:t>
            </a: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list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079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021"/>
              </p:ext>
            </p:extLst>
          </p:nvPr>
        </p:nvGraphicFramePr>
        <p:xfrm>
          <a:off x="4164647" y="2525428"/>
          <a:ext cx="386270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x*2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(x*2)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5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074488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"b"), (neg, "r"), (zero, "y")]: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[x for x, y in points]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[y for x, y in points]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".")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N], "k-")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875900"/>
            <a:ext cx="1366787" cy="6030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24228</TotalTime>
  <Words>4303</Words>
  <Application>Microsoft Office PowerPoint</Application>
  <PresentationFormat>Widescreen</PresentationFormat>
  <Paragraphs>553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Courier New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2023-02-12T13:38:26Z</dcterms:modified>
</cp:coreProperties>
</file>